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400" y="56"/>
      </p:cViewPr>
      <p:guideLst>
        <p:guide orient="horz" pos="2154"/>
        <p:guide pos="2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0" cy="576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843" y="663893"/>
            <a:ext cx="5902325" cy="48609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5491" y="2617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0200905_110240"/>
          <p:cNvPicPr>
            <a:picLocks noChangeAspect="1"/>
          </p:cNvPicPr>
          <p:nvPr/>
        </p:nvPicPr>
        <p:blipFill>
          <a:blip r:embed="rId2"/>
          <a:srcRect l="9564" r="12317"/>
          <a:stretch>
            <a:fillRect/>
          </a:stretch>
        </p:blipFill>
        <p:spPr>
          <a:xfrm>
            <a:off x="6202045" y="721995"/>
            <a:ext cx="2574925" cy="1967230"/>
          </a:xfrm>
          <a:prstGeom prst="rect">
            <a:avLst/>
          </a:prstGeom>
        </p:spPr>
      </p:pic>
      <p:pic>
        <p:nvPicPr>
          <p:cNvPr id="3" name="Picture 2" descr="194307018_508000430542931_7073338348036023116_n"/>
          <p:cNvPicPr>
            <a:picLocks noChangeAspect="1"/>
          </p:cNvPicPr>
          <p:nvPr/>
        </p:nvPicPr>
        <p:blipFill>
          <a:blip r:embed="rId3"/>
          <a:srcRect t="25266" b="36952"/>
          <a:stretch>
            <a:fillRect/>
          </a:stretch>
        </p:blipFill>
        <p:spPr>
          <a:xfrm>
            <a:off x="6202045" y="3256280"/>
            <a:ext cx="2573020" cy="1957070"/>
          </a:xfrm>
          <a:prstGeom prst="rect">
            <a:avLst/>
          </a:prstGeom>
        </p:spPr>
      </p:pic>
      <p:sp>
        <p:nvSpPr>
          <p:cNvPr id="6" name="文字方塊 4"/>
          <p:cNvSpPr txBox="1"/>
          <p:nvPr/>
        </p:nvSpPr>
        <p:spPr>
          <a:xfrm>
            <a:off x="6126976" y="2617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4"/>
          <p:cNvSpPr txBox="1"/>
          <p:nvPr/>
        </p:nvSpPr>
        <p:spPr>
          <a:xfrm>
            <a:off x="6126976" y="2795982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: Rounded Corners 21"/>
          <p:cNvSpPr/>
          <p:nvPr/>
        </p:nvSpPr>
        <p:spPr>
          <a:xfrm>
            <a:off x="827405" y="433070"/>
            <a:ext cx="2148205" cy="2759710"/>
          </a:xfrm>
          <a:prstGeom prst="roundRect">
            <a:avLst/>
          </a:prstGeom>
          <a:solidFill>
            <a:srgbClr val="8DD3C7"/>
          </a:solidFill>
          <a:ln w="76200">
            <a:solidFill>
              <a:srgbClr val="8DD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1"/>
          <p:cNvSpPr/>
          <p:nvPr/>
        </p:nvSpPr>
        <p:spPr>
          <a:xfrm>
            <a:off x="3622040" y="424180"/>
            <a:ext cx="2167255" cy="2777490"/>
          </a:xfrm>
          <a:prstGeom prst="roundRect">
            <a:avLst/>
          </a:prstGeom>
          <a:solidFill>
            <a:srgbClr val="DEDDA6"/>
          </a:solidFill>
          <a:ln w="76200">
            <a:solidFill>
              <a:srgbClr val="DED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1"/>
          <p:cNvSpPr/>
          <p:nvPr/>
        </p:nvSpPr>
        <p:spPr>
          <a:xfrm>
            <a:off x="6374130" y="422910"/>
            <a:ext cx="2146935" cy="2769870"/>
          </a:xfrm>
          <a:prstGeom prst="roundRect">
            <a:avLst/>
          </a:prstGeom>
          <a:solidFill>
            <a:srgbClr val="FAA1CD"/>
          </a:solidFill>
          <a:ln w="76200">
            <a:solidFill>
              <a:srgbClr val="FAA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Content Placeholder 39" descr="1448654230_city-car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89605" y="4638675"/>
            <a:ext cx="3482975" cy="24009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53490" y="528955"/>
            <a:ext cx="1116965" cy="874395"/>
            <a:chOff x="1494" y="2930"/>
            <a:chExt cx="1299" cy="1031"/>
          </a:xfrm>
        </p:grpSpPr>
        <p:pic>
          <p:nvPicPr>
            <p:cNvPr id="43" name="Picture 4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000">
              <a:off x="1494" y="3404"/>
              <a:ext cx="285" cy="230"/>
            </a:xfrm>
            <a:prstGeom prst="rect">
              <a:avLst/>
            </a:prstGeom>
          </p:spPr>
        </p:pic>
        <p:pic>
          <p:nvPicPr>
            <p:cNvPr id="44" name="Picture 43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360000">
              <a:off x="1735" y="3006"/>
              <a:ext cx="343" cy="191"/>
            </a:xfrm>
            <a:prstGeom prst="rect">
              <a:avLst/>
            </a:prstGeom>
          </p:spPr>
        </p:pic>
        <p:pic>
          <p:nvPicPr>
            <p:cNvPr id="45" name="Picture 44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540000">
              <a:off x="2527" y="3047"/>
              <a:ext cx="343" cy="191"/>
            </a:xfrm>
            <a:prstGeom prst="rect">
              <a:avLst/>
            </a:prstGeom>
          </p:spPr>
        </p:pic>
        <p:pic>
          <p:nvPicPr>
            <p:cNvPr id="46" name="Picture 45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940000">
              <a:off x="2368" y="3260"/>
              <a:ext cx="285" cy="230"/>
            </a:xfrm>
            <a:prstGeom prst="rect">
              <a:avLst/>
            </a:prstGeom>
          </p:spPr>
        </p:pic>
        <p:pic>
          <p:nvPicPr>
            <p:cNvPr id="47" name="Picture 46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200000">
              <a:off x="2432" y="3467"/>
              <a:ext cx="285" cy="230"/>
            </a:xfrm>
            <a:prstGeom prst="rect">
              <a:avLst/>
            </a:prstGeom>
          </p:spPr>
        </p:pic>
        <p:pic>
          <p:nvPicPr>
            <p:cNvPr id="48" name="Picture 47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140000">
              <a:off x="1764" y="3692"/>
              <a:ext cx="285" cy="230"/>
            </a:xfrm>
            <a:prstGeom prst="rect">
              <a:avLst/>
            </a:prstGeom>
          </p:spPr>
        </p:pic>
        <p:pic>
          <p:nvPicPr>
            <p:cNvPr id="51" name="Picture 50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20000">
              <a:off x="2025" y="3526"/>
              <a:ext cx="285" cy="230"/>
            </a:xfrm>
            <a:prstGeom prst="rect">
              <a:avLst/>
            </a:prstGeom>
          </p:spPr>
        </p:pic>
        <p:pic>
          <p:nvPicPr>
            <p:cNvPr id="52" name="Picture 51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960000">
              <a:off x="2368" y="3731"/>
              <a:ext cx="285" cy="230"/>
            </a:xfrm>
            <a:prstGeom prst="rect">
              <a:avLst/>
            </a:prstGeom>
          </p:spPr>
        </p:pic>
        <p:pic>
          <p:nvPicPr>
            <p:cNvPr id="53" name="Picture 5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640000">
              <a:off x="2028" y="3179"/>
              <a:ext cx="285" cy="230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>
            <a:endCxn id="4" idx="0"/>
          </p:cNvCxnSpPr>
          <p:nvPr/>
        </p:nvCxnSpPr>
        <p:spPr>
          <a:xfrm>
            <a:off x="4683125" y="1412875"/>
            <a:ext cx="22225" cy="2998470"/>
          </a:xfrm>
          <a:prstGeom prst="straightConnector1">
            <a:avLst/>
          </a:prstGeom>
          <a:ln w="190500" cmpd="sng">
            <a:solidFill>
              <a:srgbClr val="DEDDA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pngkey.com-cartoon-legs-png-1861558"/>
          <p:cNvPicPr>
            <a:picLocks noChangeAspect="1"/>
          </p:cNvPicPr>
          <p:nvPr/>
        </p:nvPicPr>
        <p:blipFill>
          <a:blip r:embed="rId5" cstate="print"/>
          <a:srcRect l="60205" t="38920" b="-351"/>
          <a:stretch>
            <a:fillRect/>
          </a:stretch>
        </p:blipFill>
        <p:spPr>
          <a:xfrm rot="20520000">
            <a:off x="4334510" y="599440"/>
            <a:ext cx="894715" cy="1214755"/>
          </a:xfrm>
          <a:prstGeom prst="rect">
            <a:avLst/>
          </a:prstGeom>
        </p:spPr>
      </p:pic>
      <p:pic>
        <p:nvPicPr>
          <p:cNvPr id="57" name="Picture 56" descr="pngwing.com"/>
          <p:cNvPicPr>
            <a:picLocks noChangeAspect="1"/>
          </p:cNvPicPr>
          <p:nvPr/>
        </p:nvPicPr>
        <p:blipFill>
          <a:blip r:embed="rId6" cstate="print"/>
          <a:srcRect b="5800"/>
          <a:stretch>
            <a:fillRect/>
          </a:stretch>
        </p:blipFill>
        <p:spPr>
          <a:xfrm>
            <a:off x="6876415" y="509270"/>
            <a:ext cx="1193800" cy="112522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endCxn id="4" idx="1"/>
          </p:cNvCxnSpPr>
          <p:nvPr/>
        </p:nvCxnSpPr>
        <p:spPr>
          <a:xfrm>
            <a:off x="1559560" y="2871470"/>
            <a:ext cx="1251585" cy="1950085"/>
          </a:xfrm>
          <a:prstGeom prst="straightConnector1">
            <a:avLst/>
          </a:prstGeom>
          <a:ln w="190500" cmpd="sng">
            <a:solidFill>
              <a:srgbClr val="8DD3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1"/>
          <p:cNvSpPr txBox="1"/>
          <p:nvPr/>
        </p:nvSpPr>
        <p:spPr>
          <a:xfrm>
            <a:off x="827405" y="1552575"/>
            <a:ext cx="2150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852805" y="2259330"/>
            <a:ext cx="21170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abitat use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3733165" y="1930400"/>
            <a:ext cx="194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(climbing ability)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>
            <a:endCxn id="4" idx="7"/>
          </p:cNvCxnSpPr>
          <p:nvPr/>
        </p:nvCxnSpPr>
        <p:spPr>
          <a:xfrm flipH="1">
            <a:off x="6599555" y="2853055"/>
            <a:ext cx="1082675" cy="1968500"/>
          </a:xfrm>
          <a:prstGeom prst="straightConnector1">
            <a:avLst/>
          </a:prstGeom>
          <a:ln w="190500" cmpd="sng">
            <a:solidFill>
              <a:srgbClr val="FAA1C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74"/>
          <p:cNvSpPr txBox="1"/>
          <p:nvPr/>
        </p:nvSpPr>
        <p:spPr>
          <a:xfrm>
            <a:off x="6377964" y="1930439"/>
            <a:ext cx="222789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(thermal tolerance)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60000">
            <a:off x="5509895" y="5125085"/>
            <a:ext cx="743585" cy="490220"/>
          </a:xfrm>
          <a:prstGeom prst="rect">
            <a:avLst/>
          </a:prstGeom>
        </p:spPr>
      </p:pic>
      <p:pic>
        <p:nvPicPr>
          <p:cNvPr id="79" name="Picture 78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0000" flipH="1">
            <a:off x="4185920" y="4634865"/>
            <a:ext cx="786130" cy="518160"/>
          </a:xfrm>
          <a:prstGeom prst="rect">
            <a:avLst/>
          </a:prstGeom>
        </p:spPr>
      </p:pic>
      <p:pic>
        <p:nvPicPr>
          <p:cNvPr id="81" name="Picture 80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740000" flipH="1">
            <a:off x="3018155" y="5151755"/>
            <a:ext cx="754380" cy="497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Presentation</Application>
  <PresentationFormat>On-screen Show (4:3)</PresentationFormat>
  <Paragraphs>18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18</cp:revision>
  <dcterms:created xsi:type="dcterms:W3CDTF">2023-06-18T15:08:00Z</dcterms:created>
  <dcterms:modified xsi:type="dcterms:W3CDTF">2023-07-08T05:17:33Z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638F8797718A4799A2E11E0CE3D11F6B</vt:lpwstr>
  </property>
  <property fmtid="{D5CDD505-2E9C-101B-9397-08002B2CF9AE}" pid="3" name="KSOProductBuildVer">
    <vt:lpwstr>1033-11.2.0.11537</vt:lpwstr>
  </property>
</Properties>
</file>